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22048-F673-4752-8627-2E989176C213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F3552-AF39-468D-BE8F-F102B8220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978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F3552-AF39-468D-BE8F-F102B822000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673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60C90EA7-9B5E-4F44-A392-D483286DD5EF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459BDD80-B17A-40AD-940D-934468148B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60C90EA7-9B5E-4F44-A392-D483286DD5EF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459BDD80-B17A-40AD-940D-934468148B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60C90EA7-9B5E-4F44-A392-D483286DD5EF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459BDD80-B17A-40AD-940D-934468148B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60C90EA7-9B5E-4F44-A392-D483286DD5EF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459BDD80-B17A-40AD-940D-934468148B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60C90EA7-9B5E-4F44-A392-D483286DD5EF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459BDD80-B17A-40AD-940D-934468148B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60C90EA7-9B5E-4F44-A392-D483286DD5EF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459BDD80-B17A-40AD-940D-934468148B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60C90EA7-9B5E-4F44-A392-D483286DD5EF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459BDD80-B17A-40AD-940D-934468148B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60C90EA7-9B5E-4F44-A392-D483286DD5EF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459BDD80-B17A-40AD-940D-934468148B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60C90EA7-9B5E-4F44-A392-D483286DD5EF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459BDD80-B17A-40AD-940D-934468148B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60C90EA7-9B5E-4F44-A392-D483286DD5EF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459BDD80-B17A-40AD-940D-934468148B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60C90EA7-9B5E-4F44-A392-D483286DD5EF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459BDD80-B17A-40AD-940D-934468148B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60C90EA7-9B5E-4F44-A392-D483286DD5EF}" type="datetimeFigureOut">
              <a:rPr lang="ru-RU" smtClean="0"/>
              <a:t>24.12.2012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BDD80-B17A-40AD-940D-934468148BB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-900000">
            <a:off x="70990" y="965229"/>
            <a:ext cx="7682663" cy="1701074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rgbClr val="C00000"/>
                </a:solidFill>
              </a:rPr>
              <a:t>Люди с ограниченными возможностями…</a:t>
            </a:r>
            <a:endParaRPr lang="ru-RU" sz="4800" b="1" i="1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4390">
            <a:off x="3442393" y="2884492"/>
            <a:ext cx="3489533" cy="34274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504" y="6349812"/>
            <a:ext cx="3340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МОУ </a:t>
            </a:r>
            <a:r>
              <a:rPr lang="ru-RU" dirty="0" err="1" smtClean="0"/>
              <a:t>Молочненская</a:t>
            </a:r>
            <a:r>
              <a:rPr lang="ru-RU" dirty="0" smtClean="0"/>
              <a:t> СОШ 2012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5517232"/>
            <a:ext cx="1364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Сергеева Д.</a:t>
            </a:r>
          </a:p>
          <a:p>
            <a:r>
              <a:rPr lang="ru-RU" dirty="0" smtClean="0"/>
              <a:t>10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4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45551" cy="3168353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Инвалидность — состояние человека, при котором имеются препятствия или ограничения в деятельности человека с физическими, умственными, сенсорными или психическими </a:t>
            </a:r>
            <a:r>
              <a:rPr lang="ru-RU" sz="2000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отклонениями.</a:t>
            </a:r>
            <a:r>
              <a:rPr lang="ru-RU" sz="20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/>
            </a:r>
            <a:br>
              <a:rPr lang="ru-RU" sz="20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ru-RU" sz="20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br>
              <a:rPr lang="ru-RU" sz="20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ru-RU" sz="20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Инвалид — человек, у которого возможности его личной и жизнедеятельности в обществе ограничены из-за его физических, умственных, сенсорных или психических отклонений</a:t>
            </a:r>
            <a:r>
              <a:rPr lang="ru-RU" sz="2000" i="1" dirty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ru-RU" sz="2000" i="1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ru-RU" i="1" dirty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ru-RU" i="1" dirty="0">
                <a:solidFill>
                  <a:schemeClr val="tx1">
                    <a:lumMod val="75000"/>
                  </a:schemeClr>
                </a:solidFill>
              </a:rPr>
            </a:br>
            <a:endParaRPr lang="ru-RU" i="1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362" y="2204864"/>
            <a:ext cx="6518619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86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3097235" cy="4752528"/>
          </a:xfrm>
        </p:spPr>
        <p:txBody>
          <a:bodyPr>
            <a:noAutofit/>
          </a:bodyPr>
          <a:lstStyle/>
          <a:p>
            <a:pPr algn="l"/>
            <a:r>
              <a:rPr lang="ru-RU" sz="1800" b="1" i="1" dirty="0"/>
              <a:t>Мы пытаемся доказать, что люди с ограниченными возможностями могут являться полноценными членами </a:t>
            </a:r>
            <a:r>
              <a:rPr lang="ru-RU" sz="1800" b="1" i="1" dirty="0" smtClean="0"/>
              <a:t>общества </a:t>
            </a:r>
            <a:r>
              <a:rPr lang="ru-RU" sz="1800" b="1" i="1" dirty="0"/>
              <a:t>и ни в чем не уступать обычным людям. Однако наши предшественники на своем личном примере показали, что определенные физические недостатки не могут помешать человеку быть величайшими представителями человечества. </a:t>
            </a:r>
            <a:endParaRPr lang="ru-RU" sz="1800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881" y="260648"/>
            <a:ext cx="5688632" cy="47525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5355233"/>
            <a:ext cx="89080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i="1" u="sng" dirty="0" smtClean="0">
                <a:solidFill>
                  <a:srgbClr val="C00000"/>
                </a:solidFill>
              </a:rPr>
              <a:t>«Каким бы ты не был,  всегда оставайся человеком!»</a:t>
            </a:r>
            <a:endParaRPr lang="ru-RU" sz="2800" b="1" i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20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94609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Великие люди с ограниченными возможностями…</a:t>
            </a:r>
            <a:endParaRPr lang="ru-RU" sz="2800" i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556274"/>
            <a:ext cx="67687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Кристофер </a:t>
            </a:r>
            <a:r>
              <a:rPr lang="ru-RU" b="1" dirty="0" err="1" smtClean="0"/>
              <a:t>Рив</a:t>
            </a:r>
            <a:r>
              <a:rPr lang="ru-RU" b="1" dirty="0" smtClean="0"/>
              <a:t> (1952‐2004) - американский актер театра и кино,</a:t>
            </a:r>
            <a:r>
              <a:rPr lang="ru-RU" dirty="0" smtClean="0"/>
              <a:t> режиссер, сценарист, общественный деятель. В 1978 году получил мировую известность благодаря роли Супермена в одноименном американском фильме и его продолжениях. В 1995 году во время скачек  упал с лошади, получил тяжелейшую травму и остался полностью парализованным. С тех пор он посвятил свою жизнь реабилитационной терапии и совместно с женой открыл центр по обучению парализованных навыкам самостоятельного существования. Несмотря на травму, Кристофер </a:t>
            </a:r>
            <a:r>
              <a:rPr lang="ru-RU" dirty="0" err="1" smtClean="0"/>
              <a:t>Рив</a:t>
            </a:r>
            <a:r>
              <a:rPr lang="ru-RU" dirty="0" smtClean="0"/>
              <a:t> до последних дней продолжал работать на телевидении, в кино и участвовать в общественной деятельности. 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5976" y="3861048"/>
            <a:ext cx="4089068" cy="277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76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46853"/>
            <a:ext cx="6768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Марли </a:t>
            </a:r>
            <a:r>
              <a:rPr lang="ru-RU" b="1" dirty="0" err="1" smtClean="0"/>
              <a:t>Матлин</a:t>
            </a:r>
            <a:r>
              <a:rPr lang="ru-RU" b="1" dirty="0" smtClean="0"/>
              <a:t> (1965) - американская актриса.</a:t>
            </a:r>
            <a:r>
              <a:rPr lang="ru-RU" dirty="0" smtClean="0"/>
              <a:t> Потеряла слух в полтора года, и, несмотря на это, в семь лет начала играть в детском театре. В 21 год получила "Оскар" за свой дебютный фильм "Дети меньшего бога", став самой молодой в истории обладательницей "Оскара" в номинации "за лучшую женскую роль".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99605" y="1809057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Эрик </a:t>
            </a:r>
            <a:r>
              <a:rPr lang="ru-RU" b="1" dirty="0" err="1" smtClean="0"/>
              <a:t>Вайхенмайер</a:t>
            </a:r>
            <a:r>
              <a:rPr lang="ru-RU" b="1" dirty="0" smtClean="0"/>
              <a:t> (1968) - первый в мире скалолаз,</a:t>
            </a:r>
            <a:r>
              <a:rPr lang="ru-RU" dirty="0" smtClean="0"/>
              <a:t> который достиг вершины Эвереста, будучи незрячим. Эрик </a:t>
            </a:r>
            <a:r>
              <a:rPr lang="ru-RU" dirty="0" err="1" smtClean="0"/>
              <a:t>Вайхенмайер</a:t>
            </a:r>
            <a:r>
              <a:rPr lang="ru-RU" dirty="0" smtClean="0"/>
              <a:t> потерял зрение, когда ему было 13 лет. </a:t>
            </a:r>
            <a:r>
              <a:rPr lang="ru-RU" dirty="0" smtClean="0"/>
              <a:t>Однако </a:t>
            </a:r>
            <a:r>
              <a:rPr lang="ru-RU" dirty="0" smtClean="0"/>
              <a:t>он закончил </a:t>
            </a:r>
            <a:r>
              <a:rPr lang="ru-RU" dirty="0" smtClean="0"/>
              <a:t>учебу, </a:t>
            </a:r>
            <a:r>
              <a:rPr lang="ru-RU" dirty="0" smtClean="0"/>
              <a:t>а потом и сам стал учителем средней школы, затем тренером по борьбе и спортсменом мирового класса. О путешествии </a:t>
            </a:r>
            <a:r>
              <a:rPr lang="ru-RU" dirty="0" err="1" smtClean="0"/>
              <a:t>Вайхенмайера</a:t>
            </a:r>
            <a:r>
              <a:rPr lang="ru-RU" dirty="0" smtClean="0"/>
              <a:t> режиссер Питер </a:t>
            </a:r>
            <a:r>
              <a:rPr lang="ru-RU" dirty="0" err="1" smtClean="0"/>
              <a:t>Уинтер</a:t>
            </a:r>
            <a:r>
              <a:rPr lang="ru-RU" dirty="0" smtClean="0"/>
              <a:t> снял игровой телевизионный фильм "Коснуться вершины мира". Кроме Эвереста </a:t>
            </a:r>
            <a:r>
              <a:rPr lang="ru-RU" dirty="0" err="1" smtClean="0"/>
              <a:t>Вайхенмайер</a:t>
            </a:r>
            <a:r>
              <a:rPr lang="ru-RU" dirty="0" smtClean="0"/>
              <a:t> покорил семерку самых высоких горных пиков мира, включая Килиманджаро и Эльбрус. </a:t>
            </a:r>
            <a:endParaRPr lang="ru-RU" dirty="0"/>
          </a:p>
        </p:txBody>
      </p:sp>
      <p:sp>
        <p:nvSpPr>
          <p:cNvPr id="6" name="5-конечная звезда 5"/>
          <p:cNvSpPr/>
          <p:nvPr/>
        </p:nvSpPr>
        <p:spPr>
          <a:xfrm>
            <a:off x="107923" y="97276"/>
            <a:ext cx="597108" cy="576064"/>
          </a:xfrm>
          <a:prstGeom prst="star5">
            <a:avLst>
              <a:gd name="adj" fmla="val 23204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578482" y="1801179"/>
            <a:ext cx="648072" cy="66442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738656" y="4131737"/>
            <a:ext cx="83169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Алексей </a:t>
            </a:r>
            <a:r>
              <a:rPr lang="ru-RU" b="1" dirty="0" err="1" smtClean="0"/>
              <a:t>Маресьев</a:t>
            </a:r>
            <a:r>
              <a:rPr lang="ru-RU" b="1" dirty="0" smtClean="0"/>
              <a:t> (1916 - 2001) - легендарный летчик,</a:t>
            </a:r>
            <a:r>
              <a:rPr lang="ru-RU" dirty="0" smtClean="0"/>
              <a:t> Герой Советского Союза. 4 апреля 1942 года в районе так называемого </a:t>
            </a:r>
            <a:r>
              <a:rPr lang="ru-RU" dirty="0" smtClean="0"/>
              <a:t>"Демьянского </a:t>
            </a:r>
            <a:r>
              <a:rPr lang="ru-RU" dirty="0" smtClean="0"/>
              <a:t>котла" (Новгородская область) в бою с немцами самолет Алексея Маресьева был подбит, а сам Алексей тяжело ранен. Восемнадцать суток раненый в ноги летчик ползком пробирался к линии фронта. В госпитале ему ампутировали обе ноги. Но он, выписавшись из больницы, снова сел за штурвал самолета. Всего за время войны совершил 86 боевых вылетов, сбил 11 самолетов врага: четыре до ранения и семь - после ранения. </a:t>
            </a:r>
            <a:r>
              <a:rPr lang="ru-RU" dirty="0" err="1" smtClean="0"/>
              <a:t>Маресьев</a:t>
            </a:r>
            <a:r>
              <a:rPr lang="ru-RU" dirty="0" smtClean="0"/>
              <a:t> стал прототипом героя повести Бориса Полевого "Повесть о настоящем человеке". </a:t>
            </a:r>
            <a:endParaRPr lang="ru-RU" dirty="0"/>
          </a:p>
        </p:txBody>
      </p:sp>
      <p:sp>
        <p:nvSpPr>
          <p:cNvPr id="9" name="5-конечная звезда 8"/>
          <p:cNvSpPr/>
          <p:nvPr/>
        </p:nvSpPr>
        <p:spPr>
          <a:xfrm>
            <a:off x="107923" y="4131737"/>
            <a:ext cx="630733" cy="66541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0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2736304" cy="6525344"/>
          </a:xfrm>
        </p:spPr>
        <p:txBody>
          <a:bodyPr>
            <a:noAutofit/>
          </a:bodyPr>
          <a:lstStyle/>
          <a:p>
            <a:r>
              <a:rPr lang="ru-RU" sz="1800" b="1" dirty="0"/>
              <a:t>Сара Бернар (1844‐1923) - французская актриса</a:t>
            </a:r>
            <a:r>
              <a:rPr lang="ru-RU" sz="1800" dirty="0"/>
              <a:t>. Многие выдающиеся деятели театра, например Константин Станиславский, считали искусство Бернар образцом технического совершенства. В 1914 году после несчастного случая у нее ампутировали ногу, но актриса продолжала выступать. В 1922 году Сара Бернар последний раз вышла на сцену. Ей было уже под 80 лет, и она играла в "Даме с камелиями" сидя в кресле. </a:t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59831"/>
            <a:ext cx="4836917" cy="6360546"/>
          </a:xfrm>
          <a:prstGeom prst="rect">
            <a:avLst/>
          </a:prstGeom>
        </p:spPr>
      </p:pic>
      <p:sp>
        <p:nvSpPr>
          <p:cNvPr id="5" name="5-конечная звезда 4"/>
          <p:cNvSpPr/>
          <p:nvPr/>
        </p:nvSpPr>
        <p:spPr>
          <a:xfrm>
            <a:off x="1043608" y="260555"/>
            <a:ext cx="504056" cy="432048"/>
          </a:xfrm>
          <a:prstGeom prst="star5">
            <a:avLst>
              <a:gd name="adj" fmla="val 16198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74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548680"/>
            <a:ext cx="3888432" cy="5616624"/>
          </a:xfrm>
        </p:spPr>
        <p:txBody>
          <a:bodyPr>
            <a:noAutofit/>
          </a:bodyPr>
          <a:lstStyle/>
          <a:p>
            <a:pPr algn="l"/>
            <a:r>
              <a:rPr lang="ru-RU" sz="1600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На Трафальгарской площади в Лондоне стоит памятник. Мраморная статуя прекрасной </a:t>
            </a:r>
            <a:r>
              <a:rPr lang="ru-RU" sz="1600" i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обнажeнной</a:t>
            </a:r>
            <a:r>
              <a:rPr lang="ru-RU" sz="1600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женщины на последних неделях беременности. Греческий профиль, </a:t>
            </a:r>
            <a:r>
              <a:rPr lang="ru-RU" sz="1600" i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точeные</a:t>
            </a:r>
            <a:r>
              <a:rPr lang="ru-RU" sz="1600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черты лица, полная грудь совершенной формы… У скульптуры нет рук и вместо ног – беспомощные культяпки. И это не прихоть ваятеля: его модель, известная художница </a:t>
            </a:r>
            <a:r>
              <a:rPr lang="ru-RU" sz="1600" i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Элисон</a:t>
            </a:r>
            <a:r>
              <a:rPr lang="ru-RU" sz="1600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Лэппер</a:t>
            </a:r>
            <a:r>
              <a:rPr lang="ru-RU" sz="1600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, – инвалид детства, жертва </a:t>
            </a:r>
            <a:r>
              <a:rPr lang="ru-RU" sz="1600" i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талидомида</a:t>
            </a:r>
            <a:r>
              <a:rPr lang="ru-RU" sz="1600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. Она рисует, участвует в политической жизни, занимается благотворительностью, одна растит девятилетнего сына. И памятник по замыслу самой </a:t>
            </a:r>
            <a:r>
              <a:rPr lang="ru-RU" sz="1600" i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Элисон</a:t>
            </a:r>
            <a:r>
              <a:rPr lang="ru-RU" sz="1600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и скульптора Марка </a:t>
            </a:r>
            <a:r>
              <a:rPr lang="ru-RU" sz="1600" i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Квинна</a:t>
            </a:r>
            <a:r>
              <a:rPr lang="ru-RU" sz="1600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6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– дань уважения мужеству, силе воли и неограниченным достижениям «людей с ограниченными возможностями».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74" y="332656"/>
            <a:ext cx="3904533" cy="632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334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5439"/>
            <a:ext cx="40324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Солнце в знойном костре догорает,</a:t>
            </a:r>
          </a:p>
          <a:p>
            <a:pPr algn="just"/>
            <a:r>
              <a:rPr lang="ru-RU" dirty="0" smtClean="0"/>
              <a:t>Над рекою осока шуршит.</a:t>
            </a:r>
          </a:p>
          <a:p>
            <a:pPr algn="just"/>
            <a:r>
              <a:rPr lang="ru-RU" dirty="0" smtClean="0"/>
              <a:t>Без ноги</a:t>
            </a:r>
            <a:r>
              <a:rPr lang="ru-RU" dirty="0" smtClean="0">
                <a:effectLst/>
              </a:rPr>
              <a:t>, </a:t>
            </a:r>
            <a:r>
              <a:rPr lang="ru-RU" dirty="0" smtClean="0"/>
              <a:t>на костыль опираясь,</a:t>
            </a:r>
          </a:p>
          <a:p>
            <a:pPr algn="just"/>
            <a:r>
              <a:rPr lang="ru-RU" dirty="0" smtClean="0"/>
              <a:t>Он духмяный покос ворошит.</a:t>
            </a:r>
          </a:p>
          <a:p>
            <a:pPr algn="just"/>
            <a:r>
              <a:rPr lang="ru-RU" dirty="0" smtClean="0"/>
              <a:t>В неуемном рабочем порыве</a:t>
            </a:r>
          </a:p>
          <a:p>
            <a:pPr algn="just"/>
            <a:r>
              <a:rPr lang="ru-RU" dirty="0" smtClean="0"/>
              <a:t>Бьются грабли о землю крылом,</a:t>
            </a:r>
          </a:p>
          <a:p>
            <a:pPr algn="just"/>
            <a:r>
              <a:rPr lang="ru-RU" dirty="0" smtClean="0"/>
              <a:t>Перед ним придорожная ива</a:t>
            </a:r>
          </a:p>
          <a:p>
            <a:pPr algn="just"/>
            <a:r>
              <a:rPr lang="ru-RU" dirty="0" smtClean="0"/>
              <a:t>Наклонилась в поклоне земном.</a:t>
            </a:r>
          </a:p>
          <a:p>
            <a:pPr algn="just"/>
            <a:r>
              <a:rPr lang="ru-RU" dirty="0" smtClean="0"/>
              <a:t>И ни вздоха</a:t>
            </a:r>
            <a:r>
              <a:rPr lang="ru-RU" dirty="0" smtClean="0">
                <a:effectLst/>
              </a:rPr>
              <a:t>, </a:t>
            </a:r>
            <a:r>
              <a:rPr lang="ru-RU" dirty="0" smtClean="0"/>
              <a:t>ни жалобы горькой,</a:t>
            </a:r>
          </a:p>
          <a:p>
            <a:pPr algn="just"/>
            <a:r>
              <a:rPr lang="ru-RU" dirty="0" smtClean="0"/>
              <a:t>Только пот на рубахе рябой.</a:t>
            </a:r>
          </a:p>
          <a:p>
            <a:pPr algn="just"/>
            <a:r>
              <a:rPr lang="ru-RU" dirty="0" smtClean="0"/>
              <a:t>…Мне на двух в жизни сделать бы столько,</a:t>
            </a:r>
          </a:p>
          <a:p>
            <a:pPr algn="just"/>
            <a:r>
              <a:rPr lang="ru-RU" dirty="0" smtClean="0"/>
              <a:t>Сколько сделает он на одной.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641508"/>
            <a:ext cx="4572000" cy="4572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61" y="3732860"/>
            <a:ext cx="4574263" cy="293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875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TC101859865[[fn=Порядок]]</Template>
  <TotalTime>72</TotalTime>
  <Words>709</Words>
  <Application>Microsoft Office PowerPoint</Application>
  <PresentationFormat>Экран (4:3)</PresentationFormat>
  <Paragraphs>27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Kilter</vt:lpstr>
      <vt:lpstr>Люди с ограниченными возможностями…</vt:lpstr>
      <vt:lpstr>Инвалидность — состояние человека, при котором имеются препятствия или ограничения в деятельности человека с физическими, умственными, сенсорными или психическими отклонениями.   Инвалид — человек, у которого возможности его личной и жизнедеятельности в обществе ограничены из-за его физических, умственных, сенсорных или психических отклонений  </vt:lpstr>
      <vt:lpstr>Мы пытаемся доказать, что люди с ограниченными возможностями могут являться полноценными членами общества и ни в чем не уступать обычным людям. Однако наши предшественники на своем личном примере показали, что определенные физические недостатки не могут помешать человеку быть величайшими представителями человечества. </vt:lpstr>
      <vt:lpstr>Презентация PowerPoint</vt:lpstr>
      <vt:lpstr>Презентация PowerPoint</vt:lpstr>
      <vt:lpstr>Сара Бернар (1844‐1923) - французская актриса. Многие выдающиеся деятели театра, например Константин Станиславский, считали искусство Бернар образцом технического совершенства. В 1914 году после несчастного случая у нее ампутировали ногу, но актриса продолжала выступать. В 1922 году Сара Бернар последний раз вышла на сцену. Ей было уже под 80 лет, и она играла в "Даме с камелиями" сидя в кресле.  </vt:lpstr>
      <vt:lpstr>На Трафальгарской площади в Лондоне стоит памятник. Мраморная статуя прекрасной обнажeнной женщины на последних неделях беременности. Греческий профиль, точeные черты лица, полная грудь совершенной формы… У скульптуры нет рук и вместо ног – беспомощные культяпки. И это не прихоть ваятеля: его модель, известная художница Элисон Лэппер, – инвалид детства, жертва талидомида. Она рисует, участвует в политической жизни, занимается благотворительностью, одна растит девятилетнего сына. И памятник по замыслу самой Элисон и скульптора Марка Квинна – дань уважения мужеству, силе воли и неограниченным достижениям «людей с ограниченными возможностями».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Люди с ограниченными возможностями</dc:title>
  <dc:creator>Елена</dc:creator>
  <cp:lastModifiedBy>Асеев</cp:lastModifiedBy>
  <cp:revision>6</cp:revision>
  <dcterms:created xsi:type="dcterms:W3CDTF">2012-12-23T11:24:06Z</dcterms:created>
  <dcterms:modified xsi:type="dcterms:W3CDTF">2012-12-24T18:19:18Z</dcterms:modified>
</cp:coreProperties>
</file>